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dachwerkhamburg.de/index.html" TargetMode="External"/><Relationship Id="rId3" Type="http://schemas.openxmlformats.org/officeDocument/2006/relationships/hyperlink" Target="https://azure.dachwerkhamburg.de/paket-d89291ab9f24429da6247d1bc6de811d/dachsanierung-hamburg-wann-lohnt-sich-eine-erneuerung-be7b6e5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So wird Wasser sicher vom Dach geleitet</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Dachsanierung Hamburg: Wann lohnt sich eine Erneuerung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